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E1"/>
    <a:srgbClr val="FF6DD9"/>
    <a:srgbClr val="FF53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A85C0-57D8-47DA-87C4-346B5E74E288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16DEB-A8F0-497F-8B4E-AC2A14D75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C262C6-B986-41C3-B754-1DC15AA716B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066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B310-56BC-462A-AADD-1345257EF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4FD3-86F3-43DE-AF14-4FA2DFFF690F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B460-E5C1-4E1B-B5E3-A8C34DA7BC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8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7924" y="2667000"/>
            <a:ext cx="1479276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4267200"/>
            <a:ext cx="1828800" cy="59055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2743200"/>
            <a:ext cx="1143000" cy="533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2895600" y="0"/>
            <a:ext cx="2819400" cy="304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2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80856114"/>
              </p:ext>
            </p:extLst>
          </p:nvPr>
        </p:nvGraphicFramePr>
        <p:xfrm>
          <a:off x="12700" y="1676400"/>
          <a:ext cx="28686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1676400"/>
                        <a:ext cx="2868613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03844085"/>
              </p:ext>
            </p:extLst>
          </p:nvPr>
        </p:nvGraphicFramePr>
        <p:xfrm>
          <a:off x="2971800" y="2209800"/>
          <a:ext cx="11445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6" imgW="609480" imgH="203040" progId="Equation.3">
                  <p:embed/>
                </p:oleObj>
              </mc:Choice>
              <mc:Fallback>
                <p:oleObj name="Equation" r:id="rId6" imgW="6094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09800"/>
                        <a:ext cx="1144588" cy="366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93786"/>
              </p:ext>
            </p:extLst>
          </p:nvPr>
        </p:nvGraphicFramePr>
        <p:xfrm>
          <a:off x="2743200" y="2590800"/>
          <a:ext cx="1600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8" imgW="825480" imgH="266400" progId="Equation.3">
                  <p:embed/>
                </p:oleObj>
              </mc:Choice>
              <mc:Fallback>
                <p:oleObj name="Equation" r:id="rId8" imgW="825480" imgH="266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1600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597981"/>
              </p:ext>
            </p:extLst>
          </p:nvPr>
        </p:nvGraphicFramePr>
        <p:xfrm>
          <a:off x="4419600" y="2590800"/>
          <a:ext cx="197643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10" imgW="1104840" imgH="482400" progId="Equation.3">
                  <p:embed/>
                </p:oleObj>
              </mc:Choice>
              <mc:Fallback>
                <p:oleObj name="Equation" r:id="rId10" imgW="110484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90800"/>
                        <a:ext cx="197643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057400" y="819144"/>
            <a:ext cx="1371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019800" y="5410200"/>
            <a:ext cx="914400" cy="85328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>
            <a:off x="4267200" y="19050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5"/>
          <p:cNvSpPr>
            <a:spLocks noChangeShapeType="1"/>
          </p:cNvSpPr>
          <p:nvPr/>
        </p:nvSpPr>
        <p:spPr bwMode="auto">
          <a:xfrm>
            <a:off x="0" y="485775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1219200" y="2514600"/>
          <a:ext cx="15240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12" imgW="698400" imgH="431640" progId="Equation.3">
                  <p:embed/>
                </p:oleObj>
              </mc:Choice>
              <mc:Fallback>
                <p:oleObj name="Equation" r:id="rId12" imgW="698400" imgH="431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15240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985791"/>
              </p:ext>
            </p:extLst>
          </p:nvPr>
        </p:nvGraphicFramePr>
        <p:xfrm>
          <a:off x="1231900" y="3352800"/>
          <a:ext cx="23368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14" imgW="1117440" imgH="482400" progId="Equation.3">
                  <p:embed/>
                </p:oleObj>
              </mc:Choice>
              <mc:Fallback>
                <p:oleObj name="Equation" r:id="rId14" imgW="1117440" imgH="482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352800"/>
                        <a:ext cx="23368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216157"/>
              </p:ext>
            </p:extLst>
          </p:nvPr>
        </p:nvGraphicFramePr>
        <p:xfrm>
          <a:off x="6338172" y="2514600"/>
          <a:ext cx="258127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16" imgW="1333440" imgH="507960" progId="Equation.3">
                  <p:embed/>
                </p:oleObj>
              </mc:Choice>
              <mc:Fallback>
                <p:oleObj name="Equation" r:id="rId16" imgW="1333440" imgH="50796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172" y="2514600"/>
                        <a:ext cx="258127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07631"/>
              </p:ext>
            </p:extLst>
          </p:nvPr>
        </p:nvGraphicFramePr>
        <p:xfrm>
          <a:off x="5715000" y="3482340"/>
          <a:ext cx="2141704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Equation" r:id="rId18" imgW="1143000" imgH="507960" progId="Equation.3">
                  <p:embed/>
                </p:oleObj>
              </mc:Choice>
              <mc:Fallback>
                <p:oleObj name="Equation" r:id="rId18" imgW="1143000" imgH="50796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482340"/>
                        <a:ext cx="2141704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2928"/>
              </p:ext>
            </p:extLst>
          </p:nvPr>
        </p:nvGraphicFramePr>
        <p:xfrm>
          <a:off x="5791200" y="4585197"/>
          <a:ext cx="2116746" cy="790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Equation" r:id="rId20" imgW="1155600" imgH="431640" progId="Equation.3">
                  <p:embed/>
                </p:oleObj>
              </mc:Choice>
              <mc:Fallback>
                <p:oleObj name="Equation" r:id="rId20" imgW="1155600" imgH="431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585197"/>
                        <a:ext cx="2116746" cy="790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460078"/>
              </p:ext>
            </p:extLst>
          </p:nvPr>
        </p:nvGraphicFramePr>
        <p:xfrm>
          <a:off x="5867400" y="5494656"/>
          <a:ext cx="1027430" cy="743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Equation" r:id="rId22" imgW="596880" imgH="431640" progId="Equation.3">
                  <p:embed/>
                </p:oleObj>
              </mc:Choice>
              <mc:Fallback>
                <p:oleObj name="Equation" r:id="rId22" imgW="596880" imgH="431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94656"/>
                        <a:ext cx="1027430" cy="743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Line 40"/>
          <p:cNvSpPr>
            <a:spLocks noChangeShapeType="1"/>
          </p:cNvSpPr>
          <p:nvPr/>
        </p:nvSpPr>
        <p:spPr bwMode="auto">
          <a:xfrm rot="2866246">
            <a:off x="685007" y="5849144"/>
            <a:ext cx="2514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41"/>
          <p:cNvSpPr>
            <a:spLocks noChangeShapeType="1"/>
          </p:cNvSpPr>
          <p:nvPr/>
        </p:nvSpPr>
        <p:spPr bwMode="auto">
          <a:xfrm rot="20640000" flipV="1">
            <a:off x="533400" y="569595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63" name="Object 42"/>
          <p:cNvGraphicFramePr>
            <a:graphicFrameLocks noChangeAspect="1"/>
          </p:cNvGraphicFramePr>
          <p:nvPr/>
        </p:nvGraphicFramePr>
        <p:xfrm>
          <a:off x="2590800" y="6457950"/>
          <a:ext cx="2079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Equation" r:id="rId24" imgW="126720" imgH="139680" progId="Equation.3">
                  <p:embed/>
                </p:oleObj>
              </mc:Choice>
              <mc:Fallback>
                <p:oleObj name="Equation" r:id="rId24" imgW="126720" imgH="1396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457950"/>
                        <a:ext cx="20796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43"/>
          <p:cNvGraphicFramePr>
            <a:graphicFrameLocks noChangeAspect="1"/>
          </p:cNvGraphicFramePr>
          <p:nvPr/>
        </p:nvGraphicFramePr>
        <p:xfrm>
          <a:off x="2971800" y="5314950"/>
          <a:ext cx="2286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26" imgW="139680" imgH="164880" progId="Equation.3">
                  <p:embed/>
                </p:oleObj>
              </mc:Choice>
              <mc:Fallback>
                <p:oleObj name="Equation" r:id="rId26" imgW="139680" imgH="1648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14950"/>
                        <a:ext cx="22860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45"/>
          <p:cNvSpPr txBox="1">
            <a:spLocks noChangeArrowheads="1"/>
          </p:cNvSpPr>
          <p:nvPr/>
        </p:nvSpPr>
        <p:spPr bwMode="auto">
          <a:xfrm>
            <a:off x="2209800" y="6229350"/>
            <a:ext cx="30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>
                <a:latin typeface="Arial" charset="0"/>
              </a:rPr>
              <a:t>5</a:t>
            </a:r>
          </a:p>
        </p:txBody>
      </p:sp>
      <p:sp>
        <p:nvSpPr>
          <p:cNvPr id="2074" name="Oval 46"/>
          <p:cNvSpPr>
            <a:spLocks noChangeArrowheads="1"/>
          </p:cNvSpPr>
          <p:nvPr/>
        </p:nvSpPr>
        <p:spPr bwMode="auto">
          <a:xfrm rot="2169173">
            <a:off x="1066800" y="5314950"/>
            <a:ext cx="1447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AutoShape 47"/>
          <p:cNvSpPr>
            <a:spLocks noChangeArrowheads="1"/>
          </p:cNvSpPr>
          <p:nvPr/>
        </p:nvSpPr>
        <p:spPr bwMode="auto">
          <a:xfrm rot="-987661">
            <a:off x="1136650" y="5102225"/>
            <a:ext cx="1035050" cy="615950"/>
          </a:xfrm>
          <a:prstGeom prst="triangle">
            <a:avLst>
              <a:gd name="adj" fmla="val 68009"/>
            </a:avLst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AutoShape 49"/>
          <p:cNvSpPr>
            <a:spLocks noChangeArrowheads="1"/>
          </p:cNvSpPr>
          <p:nvPr/>
        </p:nvSpPr>
        <p:spPr bwMode="auto">
          <a:xfrm rot="-987661">
            <a:off x="1423988" y="5562600"/>
            <a:ext cx="936625" cy="447675"/>
          </a:xfrm>
          <a:prstGeom prst="triangle">
            <a:avLst>
              <a:gd name="adj" fmla="val 72153"/>
            </a:avLst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Text Box 51"/>
          <p:cNvSpPr txBox="1">
            <a:spLocks noChangeArrowheads="1"/>
          </p:cNvSpPr>
          <p:nvPr/>
        </p:nvSpPr>
        <p:spPr bwMode="auto">
          <a:xfrm>
            <a:off x="914400" y="523875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-5</a:t>
            </a:r>
            <a:endParaRPr lang="en-US" sz="1200" dirty="0">
              <a:latin typeface="Aria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6937"/>
              </p:ext>
            </p:extLst>
          </p:nvPr>
        </p:nvGraphicFramePr>
        <p:xfrm>
          <a:off x="1263650" y="4276725"/>
          <a:ext cx="20748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2" name="Equation" r:id="rId28" imgW="863280" imgH="241200" progId="Equation.3">
                  <p:embed/>
                </p:oleObj>
              </mc:Choice>
              <mc:Fallback>
                <p:oleObj name="Equation" r:id="rId28" imgW="863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263650" y="4276725"/>
                        <a:ext cx="2074863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353302"/>
              </p:ext>
            </p:extLst>
          </p:nvPr>
        </p:nvGraphicFramePr>
        <p:xfrm>
          <a:off x="-4665" y="-15521"/>
          <a:ext cx="8970868" cy="161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" name="Equation" r:id="rId30" imgW="4724280" imgH="850680" progId="Equation.3">
                  <p:embed/>
                </p:oleObj>
              </mc:Choice>
              <mc:Fallback>
                <p:oleObj name="Equation" r:id="rId30" imgW="472428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-4665" y="-15521"/>
                        <a:ext cx="8970868" cy="1615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266609"/>
              </p:ext>
            </p:extLst>
          </p:nvPr>
        </p:nvGraphicFramePr>
        <p:xfrm>
          <a:off x="5106986" y="1839118"/>
          <a:ext cx="14414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Equation" r:id="rId32" imgW="850680" imgH="482400" progId="Equation.3">
                  <p:embed/>
                </p:oleObj>
              </mc:Choice>
              <mc:Fallback>
                <p:oleObj name="Equation" r:id="rId32" imgW="8506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106986" y="1839118"/>
                        <a:ext cx="1441450" cy="817563"/>
                      </a:xfrm>
                      <a:prstGeom prst="rect">
                        <a:avLst/>
                      </a:prstGeom>
                      <a:solidFill>
                        <a:srgbClr val="FF8BE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3" grpId="0" animBg="1"/>
      <p:bldP spid="12340" grpId="0" animBg="1"/>
      <p:bldP spid="12310" grpId="0" animBg="1"/>
      <p:bldP spid="12311" grpId="0" animBg="1"/>
      <p:bldP spid="12335" grpId="0" animBg="1"/>
      <p:bldP spid="123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Equation</vt:lpstr>
      <vt:lpstr>Microsoft Equation 3.0</vt:lpstr>
      <vt:lpstr>PowerPoint Presentation</vt:lpstr>
    </vt:vector>
  </TitlesOfParts>
  <Company>FUHSD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rita_korsunsky</dc:creator>
  <cp:lastModifiedBy>wtseng050@student.fuhsd.org</cp:lastModifiedBy>
  <cp:revision>8</cp:revision>
  <dcterms:created xsi:type="dcterms:W3CDTF">2013-11-19T16:12:22Z</dcterms:created>
  <dcterms:modified xsi:type="dcterms:W3CDTF">2016-05-26T19:21:24Z</dcterms:modified>
</cp:coreProperties>
</file>