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wmf"/><Relationship Id="rId12" Type="http://schemas.openxmlformats.org/officeDocument/2006/relationships/image" Target="../media/image12.wmf"/><Relationship Id="rId13" Type="http://schemas.openxmlformats.org/officeDocument/2006/relationships/image" Target="../media/image13.wmf"/><Relationship Id="rId14" Type="http://schemas.openxmlformats.org/officeDocument/2006/relationships/image" Target="../media/image14.emf"/><Relationship Id="rId15" Type="http://schemas.openxmlformats.org/officeDocument/2006/relationships/image" Target="../media/image15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wmf"/><Relationship Id="rId10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47B4-A2B4-41EC-AAA8-21962B0E34BE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6F7E-4C3D-4981-B0F6-DCA3E5441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06349-C509-4FB0-8C14-0CA25F4D513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065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B742-42FF-49AD-9D53-2DB2F0FCA795}" type="datetimeFigureOut">
              <a:rPr lang="en-US" smtClean="0"/>
              <a:pPr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A9F7C-6A32-48F7-8BD2-C2B420C72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9.bin"/><Relationship Id="rId21" Type="http://schemas.openxmlformats.org/officeDocument/2006/relationships/image" Target="../media/image9.wmf"/><Relationship Id="rId22" Type="http://schemas.openxmlformats.org/officeDocument/2006/relationships/oleObject" Target="../embeddings/oleObject10.bin"/><Relationship Id="rId23" Type="http://schemas.openxmlformats.org/officeDocument/2006/relationships/image" Target="../media/image10.wmf"/><Relationship Id="rId24" Type="http://schemas.openxmlformats.org/officeDocument/2006/relationships/oleObject" Target="../embeddings/oleObject11.bin"/><Relationship Id="rId25" Type="http://schemas.openxmlformats.org/officeDocument/2006/relationships/image" Target="../media/image11.wmf"/><Relationship Id="rId26" Type="http://schemas.openxmlformats.org/officeDocument/2006/relationships/oleObject" Target="../embeddings/oleObject12.bin"/><Relationship Id="rId27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30" Type="http://schemas.openxmlformats.org/officeDocument/2006/relationships/oleObject" Target="../embeddings/oleObject14.bin"/><Relationship Id="rId31" Type="http://schemas.openxmlformats.org/officeDocument/2006/relationships/image" Target="../media/image14.emf"/><Relationship Id="rId32" Type="http://schemas.openxmlformats.org/officeDocument/2006/relationships/oleObject" Target="../embeddings/oleObject15.bin"/><Relationship Id="rId9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33" Type="http://schemas.openxmlformats.org/officeDocument/2006/relationships/image" Target="../media/image15.wmf"/><Relationship Id="rId34" Type="http://schemas.openxmlformats.org/officeDocument/2006/relationships/oleObject" Target="../embeddings/oleObject16.bin"/><Relationship Id="rId3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15" Type="http://schemas.openxmlformats.org/officeDocument/2006/relationships/image" Target="../media/image6.wmf"/><Relationship Id="rId16" Type="http://schemas.openxmlformats.org/officeDocument/2006/relationships/oleObject" Target="../embeddings/oleObject7.bin"/><Relationship Id="rId17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1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0080" y="228600"/>
            <a:ext cx="3962400" cy="4572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0" y="2514600"/>
            <a:ext cx="2590800" cy="381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152400" y="3665220"/>
            <a:ext cx="16002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4876800" y="4267200"/>
            <a:ext cx="304800" cy="304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020787"/>
              </p:ext>
            </p:extLst>
          </p:nvPr>
        </p:nvGraphicFramePr>
        <p:xfrm>
          <a:off x="152400" y="152400"/>
          <a:ext cx="8753475" cy="527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Equation" r:id="rId4" imgW="3416040" imgH="2057400" progId="Equation.3">
                  <p:embed/>
                </p:oleObj>
              </mc:Choice>
              <mc:Fallback>
                <p:oleObj name="Equation" r:id="rId4" imgW="3416040" imgH="20574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753475" cy="527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2370138" y="4257675"/>
          <a:ext cx="28606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6" imgW="1879560" imgH="228600" progId="Equation.3">
                  <p:embed/>
                </p:oleObj>
              </mc:Choice>
              <mc:Fallback>
                <p:oleObj name="Equation" r:id="rId6" imgW="187956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4257675"/>
                        <a:ext cx="28606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7239000" y="1995488"/>
            <a:ext cx="290512" cy="3810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5845175" y="1566863"/>
          <a:ext cx="17653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8" imgW="927000" imgH="419040" progId="Equation.3">
                  <p:embed/>
                </p:oleObj>
              </mc:Choice>
              <mc:Fallback>
                <p:oleObj name="Equation" r:id="rId8" imgW="927000" imgH="419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1566863"/>
                        <a:ext cx="1765300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596063" y="4038600"/>
            <a:ext cx="304800" cy="3810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3429000" y="6129338"/>
            <a:ext cx="228600" cy="3048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209800" y="14478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2971800" y="2611438"/>
          <a:ext cx="1882775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10" imgW="1180800" imgH="419040" progId="Equation.3">
                  <p:embed/>
                </p:oleObj>
              </mc:Choice>
              <mc:Fallback>
                <p:oleObj name="Equation" r:id="rId10" imgW="1180800" imgH="419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11438"/>
                        <a:ext cx="1882775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362200" y="3230563"/>
            <a:ext cx="31242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rgbClr val="FF0066"/>
                </a:solidFill>
              </a:rPr>
              <a:t>By the definition of inverse:</a:t>
            </a:r>
          </a:p>
        </p:txBody>
      </p:sp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2447925" y="3562350"/>
          <a:ext cx="9175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12" imgW="609480" imgH="215640" progId="Equation.3">
                  <p:embed/>
                </p:oleObj>
              </mc:Choice>
              <mc:Fallback>
                <p:oleObj name="Equation" r:id="rId12" imgW="6094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3562350"/>
                        <a:ext cx="91757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638800" y="16002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5786438" y="2514600"/>
          <a:ext cx="25114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tion" r:id="rId14" imgW="1574640" imgH="228600" progId="Equation.3">
                  <p:embed/>
                </p:oleObj>
              </mc:Choice>
              <mc:Fallback>
                <p:oleObj name="Equation" r:id="rId14" imgW="1574640" imgH="2286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2514600"/>
                        <a:ext cx="251142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6858000" y="4876800"/>
            <a:ext cx="333375" cy="30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16730"/>
              </p:ext>
            </p:extLst>
          </p:nvPr>
        </p:nvGraphicFramePr>
        <p:xfrm>
          <a:off x="5788025" y="4419600"/>
          <a:ext cx="14509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16" imgW="761760" imgH="393480" progId="Equation.3">
                  <p:embed/>
                </p:oleObj>
              </mc:Choice>
              <mc:Fallback>
                <p:oleObj name="Equation" r:id="rId16" imgW="76176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419600"/>
                        <a:ext cx="14509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2438400" y="3886200"/>
          <a:ext cx="912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tion" r:id="rId18" imgW="609480" imgH="215640" progId="Equation.3">
                  <p:embed/>
                </p:oleObj>
              </mc:Choice>
              <mc:Fallback>
                <p:oleObj name="Equation" r:id="rId18" imgW="60948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91281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2371725" y="4605338"/>
          <a:ext cx="27289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20" imgW="1815840" imgH="203040" progId="Equation.3">
                  <p:embed/>
                </p:oleObj>
              </mc:Choice>
              <mc:Fallback>
                <p:oleObj name="Equation" r:id="rId20" imgW="181584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605338"/>
                        <a:ext cx="27289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6" name="Object 38"/>
          <p:cNvGraphicFramePr>
            <a:graphicFrameLocks noChangeAspect="1"/>
          </p:cNvGraphicFramePr>
          <p:nvPr/>
        </p:nvGraphicFramePr>
        <p:xfrm>
          <a:off x="2409825" y="4986338"/>
          <a:ext cx="28543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Equation" r:id="rId22" imgW="1879560" imgH="228600" progId="Equation.3">
                  <p:embed/>
                </p:oleObj>
              </mc:Choice>
              <mc:Fallback>
                <p:oleObj name="Equation" r:id="rId22" imgW="187956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4986338"/>
                        <a:ext cx="2854325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2419350" y="5368925"/>
          <a:ext cx="23891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Equation" r:id="rId24" imgW="1574640" imgH="228600" progId="Equation.3">
                  <p:embed/>
                </p:oleObj>
              </mc:Choice>
              <mc:Fallback>
                <p:oleObj name="Equation" r:id="rId24" imgW="1574640" imgH="228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5368925"/>
                        <a:ext cx="23891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8" name="Object 40"/>
          <p:cNvGraphicFramePr>
            <a:graphicFrameLocks noChangeAspect="1"/>
          </p:cNvGraphicFramePr>
          <p:nvPr/>
        </p:nvGraphicFramePr>
        <p:xfrm>
          <a:off x="2419350" y="5824538"/>
          <a:ext cx="12271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Equation" r:id="rId26" imgW="812520" imgH="431640" progId="Equation.3">
                  <p:embed/>
                </p:oleObj>
              </mc:Choice>
              <mc:Fallback>
                <p:oleObj name="Equation" r:id="rId26" imgW="81252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5824538"/>
                        <a:ext cx="1227138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857875" y="2895600"/>
          <a:ext cx="19954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28" imgW="1244520" imgH="228600" progId="Equation.3">
                  <p:embed/>
                </p:oleObj>
              </mc:Choice>
              <mc:Fallback>
                <p:oleObj name="Equation" r:id="rId28" imgW="124452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895600"/>
                        <a:ext cx="19954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503439"/>
              </p:ext>
            </p:extLst>
          </p:nvPr>
        </p:nvGraphicFramePr>
        <p:xfrm>
          <a:off x="5735638" y="3243263"/>
          <a:ext cx="24765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Equation" r:id="rId30" imgW="1536700" imgH="266700" progId="Equation.DSMT4">
                  <p:embed/>
                </p:oleObj>
              </mc:Choice>
              <mc:Fallback>
                <p:oleObj name="Equation" r:id="rId30" imgW="1536700" imgH="266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243263"/>
                        <a:ext cx="24765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5868988" y="3733800"/>
          <a:ext cx="18605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" name="Equation" r:id="rId32" imgW="1168200" imgH="406080" progId="Equation.3">
                  <p:embed/>
                </p:oleObj>
              </mc:Choice>
              <mc:Fallback>
                <p:oleObj name="Equation" r:id="rId32" imgW="1168200" imgH="4060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3733800"/>
                        <a:ext cx="18605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819400" y="1447800"/>
            <a:ext cx="2209800" cy="1143000"/>
            <a:chOff x="2208" y="912"/>
            <a:chExt cx="1392" cy="720"/>
          </a:xfrm>
        </p:grpSpPr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2208" y="912"/>
              <a:ext cx="1392" cy="720"/>
              <a:chOff x="1584" y="912"/>
              <a:chExt cx="1392" cy="864"/>
            </a:xfrm>
          </p:grpSpPr>
          <p:sp>
            <p:nvSpPr>
              <p:cNvPr id="1063" name="Rectangle 57"/>
              <p:cNvSpPr>
                <a:spLocks noChangeArrowheads="1"/>
              </p:cNvSpPr>
              <p:nvPr/>
            </p:nvSpPr>
            <p:spPr bwMode="auto">
              <a:xfrm>
                <a:off x="1584" y="960"/>
                <a:ext cx="1392" cy="816"/>
              </a:xfrm>
              <a:prstGeom prst="rect">
                <a:avLst/>
              </a:prstGeom>
              <a:solidFill>
                <a:srgbClr val="FF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Text Box 58"/>
              <p:cNvSpPr txBox="1">
                <a:spLocks noChangeArrowheads="1"/>
              </p:cNvSpPr>
              <p:nvPr/>
            </p:nvSpPr>
            <p:spPr bwMode="auto">
              <a:xfrm>
                <a:off x="1632" y="912"/>
                <a:ext cx="1296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Formula:</a:t>
                </a:r>
              </a:p>
            </p:txBody>
          </p:sp>
        </p:grpSp>
        <p:graphicFrame>
          <p:nvGraphicFramePr>
            <p:cNvPr id="1042" name="Object 59"/>
            <p:cNvGraphicFramePr>
              <a:graphicFrameLocks noChangeAspect="1"/>
            </p:cNvGraphicFramePr>
            <p:nvPr/>
          </p:nvGraphicFramePr>
          <p:xfrm>
            <a:off x="2359" y="1104"/>
            <a:ext cx="1013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" name="Equation" r:id="rId34" imgW="1002960" imgH="419040" progId="Equation.3">
                    <p:embed/>
                  </p:oleObj>
                </mc:Choice>
                <mc:Fallback>
                  <p:oleObj name="Equation" r:id="rId34" imgW="1002960" imgH="41904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9" y="1104"/>
                          <a:ext cx="1013" cy="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201" grpId="0" animBg="1"/>
      <p:bldP spid="7230" grpId="0" animBg="1"/>
      <p:bldP spid="7199" grpId="0" animBg="1"/>
      <p:bldP spid="7229" grpId="0" animBg="1"/>
      <p:bldP spid="7198" grpId="0" animBg="1"/>
      <p:bldP spid="7200" grpId="0" animBg="1"/>
      <p:bldP spid="7188" grpId="0" animBg="1"/>
      <p:bldP spid="7190" grpId="0" autoUpdateAnimBg="0"/>
      <p:bldP spid="7192" grpId="0" animBg="1"/>
      <p:bldP spid="71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Equation</vt:lpstr>
      <vt:lpstr>MathType 6.0 Equation</vt:lpstr>
      <vt:lpstr>PowerPoint Presentation</vt:lpstr>
    </vt:vector>
  </TitlesOfParts>
  <Company>FUHSD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rita_korsunsky</dc:creator>
  <cp:lastModifiedBy>Rita Korsunsky</cp:lastModifiedBy>
  <cp:revision>18</cp:revision>
  <dcterms:created xsi:type="dcterms:W3CDTF">2013-11-19T16:12:48Z</dcterms:created>
  <dcterms:modified xsi:type="dcterms:W3CDTF">2017-12-14T23:20:40Z</dcterms:modified>
</cp:coreProperties>
</file>