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846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33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6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1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705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99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750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31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874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917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0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36A29-E597-4FA0-B39A-A01760022D3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4938-8206-46CE-B2B1-9E94F839F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52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e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839200" y="4876800"/>
            <a:ext cx="457200" cy="381000"/>
          </a:xfrm>
          <a:prstGeom prst="rect">
            <a:avLst/>
          </a:prstGeom>
          <a:solidFill>
            <a:srgbClr val="50FF5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864634" y="243840"/>
            <a:ext cx="304800" cy="381000"/>
          </a:xfrm>
          <a:prstGeom prst="rect">
            <a:avLst/>
          </a:prstGeom>
          <a:solidFill>
            <a:srgbClr val="50FF5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05400" y="6019800"/>
            <a:ext cx="381000" cy="381000"/>
          </a:xfrm>
          <a:prstGeom prst="rect">
            <a:avLst/>
          </a:prstGeom>
          <a:solidFill>
            <a:srgbClr val="50FF5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07274" y="2174421"/>
            <a:ext cx="1752600" cy="1143000"/>
          </a:xfrm>
          <a:prstGeom prst="rect">
            <a:avLst/>
          </a:prstGeom>
          <a:solidFill>
            <a:srgbClr val="FFFFFF"/>
          </a:solidFill>
          <a:ln w="508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620000" y="5410200"/>
            <a:ext cx="1752600" cy="1143000"/>
          </a:xfrm>
          <a:prstGeom prst="rect">
            <a:avLst/>
          </a:prstGeom>
          <a:solidFill>
            <a:srgbClr val="5FB6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848600" y="4343400"/>
            <a:ext cx="5334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02426" y="4257020"/>
            <a:ext cx="1752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Untitled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85800"/>
            <a:ext cx="6400800" cy="3202573"/>
          </a:xfrm>
          <a:prstGeom prst="rect">
            <a:avLst/>
          </a:prstGeom>
        </p:spPr>
      </p:pic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659674" y="1545771"/>
          <a:ext cx="1600200" cy="4133850"/>
        </p:xfrm>
        <a:graphic>
          <a:graphicData uri="http://schemas.openxmlformats.org/presentationml/2006/ole">
            <p:oleObj spid="_x0000_s1026" name="Equation" r:id="rId4" imgW="594000" imgH="1563120" progId="Equation.3">
              <p:embed/>
            </p:oleObj>
          </a:graphicData>
        </a:graphic>
      </p:graphicFrame>
      <p:sp>
        <p:nvSpPr>
          <p:cNvPr id="31" name="Left Bracket 30"/>
          <p:cNvSpPr/>
          <p:nvPr/>
        </p:nvSpPr>
        <p:spPr>
          <a:xfrm rot="16200000">
            <a:off x="8039102" y="1181099"/>
            <a:ext cx="228599" cy="2590802"/>
          </a:xfrm>
          <a:prstGeom prst="leftBracket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>
              <a:rot lat="0" lon="0" rev="16200000"/>
            </a:lightRig>
          </a:scene3d>
          <a:sp3d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02426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/>
                <a:cs typeface="Times New Roman"/>
              </a:rPr>
              <a:t>Period : 16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001001" y="2590801"/>
            <a:ext cx="65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4419600" y="4800600"/>
          <a:ext cx="2368826" cy="1600200"/>
        </p:xfrm>
        <a:graphic>
          <a:graphicData uri="http://schemas.openxmlformats.org/presentationml/2006/ole">
            <p:oleObj spid="_x0000_s1027" name="Equation" r:id="rId5" imgW="813600" imgH="576000" progId="Equation.3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9296400" y="3352800"/>
          <a:ext cx="990600" cy="609600"/>
        </p:xfrm>
        <a:graphic>
          <a:graphicData uri="http://schemas.openxmlformats.org/presentationml/2006/ole">
            <p:oleObj spid="_x0000_s1028" name="Equation" r:id="rId6" imgW="319680" imgH="19188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304482" y="137160"/>
          <a:ext cx="11780838" cy="1127125"/>
        </p:xfrm>
        <a:graphic>
          <a:graphicData uri="http://schemas.openxmlformats.org/presentationml/2006/ole">
            <p:oleObj spid="_x0000_s1029" name="Equation" r:id="rId7" imgW="4470120" imgH="406080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7848600" y="4114800"/>
          <a:ext cx="1600200" cy="2400300"/>
        </p:xfrm>
        <a:graphic>
          <a:graphicData uri="http://schemas.openxmlformats.org/presentationml/2006/ole">
            <p:oleObj spid="_x0000_s1030" name="Equation" r:id="rId8" imgW="520920" imgH="786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7539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2" grpId="0" animBg="1"/>
      <p:bldP spid="42" grpId="0" animBg="1"/>
      <p:bldP spid="41" grpId="0" animBg="1"/>
      <p:bldP spid="40" grpId="0" animBg="1"/>
      <p:bldP spid="39" grpId="0" animBg="1"/>
      <p:bldP spid="31" grpId="0" animBg="1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Equation</vt:lpstr>
      <vt:lpstr>MathType 6.0 Equation</vt:lpstr>
      <vt:lpstr>Slide 1</vt:lpstr>
    </vt:vector>
  </TitlesOfParts>
  <Company>FUHSD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Korsunsky, Rita</dc:creator>
  <cp:lastModifiedBy>rita_korsunsky</cp:lastModifiedBy>
  <cp:revision>3</cp:revision>
  <dcterms:created xsi:type="dcterms:W3CDTF">2015-05-11T20:50:04Z</dcterms:created>
  <dcterms:modified xsi:type="dcterms:W3CDTF">2015-05-27T21:46:58Z</dcterms:modified>
</cp:coreProperties>
</file>