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73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9" Type="http://schemas.openxmlformats.org/officeDocument/2006/relationships/image" Target="../media/image10.wmf"/><Relationship Id="rId20" Type="http://schemas.openxmlformats.org/officeDocument/2006/relationships/image" Target="../media/image21.emf"/><Relationship Id="rId21" Type="http://schemas.openxmlformats.org/officeDocument/2006/relationships/image" Target="../media/image22.emf"/><Relationship Id="rId22" Type="http://schemas.openxmlformats.org/officeDocument/2006/relationships/image" Target="../media/image23.emf"/><Relationship Id="rId23" Type="http://schemas.openxmlformats.org/officeDocument/2006/relationships/image" Target="../media/image24.emf"/><Relationship Id="rId24" Type="http://schemas.openxmlformats.org/officeDocument/2006/relationships/image" Target="../media/image25.emf"/><Relationship Id="rId25" Type="http://schemas.openxmlformats.org/officeDocument/2006/relationships/image" Target="../media/image26.emf"/><Relationship Id="rId10" Type="http://schemas.openxmlformats.org/officeDocument/2006/relationships/image" Target="../media/image11.wmf"/><Relationship Id="rId11" Type="http://schemas.openxmlformats.org/officeDocument/2006/relationships/image" Target="../media/image12.emf"/><Relationship Id="rId12" Type="http://schemas.openxmlformats.org/officeDocument/2006/relationships/image" Target="../media/image13.wmf"/><Relationship Id="rId13" Type="http://schemas.openxmlformats.org/officeDocument/2006/relationships/image" Target="../media/image14.emf"/><Relationship Id="rId14" Type="http://schemas.openxmlformats.org/officeDocument/2006/relationships/image" Target="../media/image15.emf"/><Relationship Id="rId15" Type="http://schemas.openxmlformats.org/officeDocument/2006/relationships/image" Target="../media/image16.wmf"/><Relationship Id="rId16" Type="http://schemas.openxmlformats.org/officeDocument/2006/relationships/image" Target="../media/image17.emf"/><Relationship Id="rId17" Type="http://schemas.openxmlformats.org/officeDocument/2006/relationships/image" Target="../media/image18.wmf"/><Relationship Id="rId18" Type="http://schemas.openxmlformats.org/officeDocument/2006/relationships/image" Target="../media/image19.emf"/><Relationship Id="rId19" Type="http://schemas.openxmlformats.org/officeDocument/2006/relationships/image" Target="../media/image20.emf"/><Relationship Id="rId1" Type="http://schemas.openxmlformats.org/officeDocument/2006/relationships/image" Target="../media/image2.emf"/><Relationship Id="rId2" Type="http://schemas.openxmlformats.org/officeDocument/2006/relationships/image" Target="../media/image3.emf"/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7" Type="http://schemas.openxmlformats.org/officeDocument/2006/relationships/image" Target="../media/image8.wmf"/><Relationship Id="rId8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F1C5D-D4EC-4E3B-806C-AA70BF64D8EE}" type="datetimeFigureOut">
              <a:rPr lang="en-US" smtClean="0"/>
              <a:pPr/>
              <a:t>12/10/17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98B4B-D986-4AC6-BD59-0CB1D2EA30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88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F65972-7ADA-46A5-8266-88EFEDB089A9}" type="datetimeFigureOut">
              <a:rPr lang="en-US" smtClean="0"/>
              <a:pPr/>
              <a:t>12/10/17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0B206D-057A-42BC-8211-4025B3B09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65972-7ADA-46A5-8266-88EFEDB089A9}" type="datetimeFigureOut">
              <a:rPr lang="en-US" smtClean="0"/>
              <a:pPr/>
              <a:t>12/10/17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B206D-057A-42BC-8211-4025B3B09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65972-7ADA-46A5-8266-88EFEDB089A9}" type="datetimeFigureOut">
              <a:rPr lang="en-US" smtClean="0"/>
              <a:pPr/>
              <a:t>12/10/17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B206D-057A-42BC-8211-4025B3B09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65972-7ADA-46A5-8266-88EFEDB089A9}" type="datetimeFigureOut">
              <a:rPr lang="en-US" smtClean="0"/>
              <a:pPr/>
              <a:t>12/10/17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B206D-057A-42BC-8211-4025B3B098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65972-7ADA-46A5-8266-88EFEDB089A9}" type="datetimeFigureOut">
              <a:rPr lang="en-US" smtClean="0"/>
              <a:pPr/>
              <a:t>12/10/17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B206D-057A-42BC-8211-4025B3B098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65972-7ADA-46A5-8266-88EFEDB089A9}" type="datetimeFigureOut">
              <a:rPr lang="en-US" smtClean="0"/>
              <a:pPr/>
              <a:t>12/10/17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B206D-057A-42BC-8211-4025B3B098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65972-7ADA-46A5-8266-88EFEDB089A9}" type="datetimeFigureOut">
              <a:rPr lang="en-US" smtClean="0"/>
              <a:pPr/>
              <a:t>12/10/17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B206D-057A-42BC-8211-4025B3B09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65972-7ADA-46A5-8266-88EFEDB089A9}" type="datetimeFigureOut">
              <a:rPr lang="en-US" smtClean="0"/>
              <a:pPr/>
              <a:t>12/10/17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B206D-057A-42BC-8211-4025B3B098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65972-7ADA-46A5-8266-88EFEDB089A9}" type="datetimeFigureOut">
              <a:rPr lang="en-US" smtClean="0"/>
              <a:pPr/>
              <a:t>12/10/17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B206D-057A-42BC-8211-4025B3B09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F65972-7ADA-46A5-8266-88EFEDB089A9}" type="datetimeFigureOut">
              <a:rPr lang="en-US" smtClean="0"/>
              <a:pPr/>
              <a:t>12/10/17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B206D-057A-42BC-8211-4025B3B09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F65972-7ADA-46A5-8266-88EFEDB089A9}" type="datetimeFigureOut">
              <a:rPr lang="en-US" smtClean="0"/>
              <a:pPr/>
              <a:t>12/10/17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0B206D-057A-42BC-8211-4025B3B098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F65972-7ADA-46A5-8266-88EFEDB089A9}" type="datetimeFigureOut">
              <a:rPr lang="en-US" smtClean="0"/>
              <a:pPr/>
              <a:t>12/10/17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0B206D-057A-42BC-8211-4025B3B09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.bin"/><Relationship Id="rId14" Type="http://schemas.openxmlformats.org/officeDocument/2006/relationships/image" Target="../media/image7.wmf"/><Relationship Id="rId15" Type="http://schemas.openxmlformats.org/officeDocument/2006/relationships/oleObject" Target="../embeddings/oleObject7.bin"/><Relationship Id="rId16" Type="http://schemas.openxmlformats.org/officeDocument/2006/relationships/image" Target="../media/image8.wmf"/><Relationship Id="rId17" Type="http://schemas.openxmlformats.org/officeDocument/2006/relationships/oleObject" Target="../embeddings/oleObject8.bin"/><Relationship Id="rId18" Type="http://schemas.openxmlformats.org/officeDocument/2006/relationships/image" Target="../media/image9.wmf"/><Relationship Id="rId19" Type="http://schemas.openxmlformats.org/officeDocument/2006/relationships/oleObject" Target="../embeddings/oleObject9.bin"/><Relationship Id="rId50" Type="http://schemas.openxmlformats.org/officeDocument/2006/relationships/oleObject" Target="../embeddings/oleObject25.bin"/><Relationship Id="rId51" Type="http://schemas.openxmlformats.org/officeDocument/2006/relationships/image" Target="../media/image25.emf"/><Relationship Id="rId52" Type="http://schemas.openxmlformats.org/officeDocument/2006/relationships/oleObject" Target="../embeddings/oleObject26.bin"/><Relationship Id="rId53" Type="http://schemas.openxmlformats.org/officeDocument/2006/relationships/image" Target="../media/image26.emf"/><Relationship Id="rId40" Type="http://schemas.openxmlformats.org/officeDocument/2006/relationships/oleObject" Target="../embeddings/oleObject20.bin"/><Relationship Id="rId41" Type="http://schemas.openxmlformats.org/officeDocument/2006/relationships/image" Target="../media/image20.emf"/><Relationship Id="rId42" Type="http://schemas.openxmlformats.org/officeDocument/2006/relationships/oleObject" Target="../embeddings/oleObject21.bin"/><Relationship Id="rId43" Type="http://schemas.openxmlformats.org/officeDocument/2006/relationships/image" Target="../media/image21.emf"/><Relationship Id="rId44" Type="http://schemas.openxmlformats.org/officeDocument/2006/relationships/oleObject" Target="../embeddings/oleObject22.bin"/><Relationship Id="rId45" Type="http://schemas.openxmlformats.org/officeDocument/2006/relationships/image" Target="../media/image22.emf"/><Relationship Id="rId46" Type="http://schemas.openxmlformats.org/officeDocument/2006/relationships/oleObject" Target="../embeddings/oleObject23.bin"/><Relationship Id="rId47" Type="http://schemas.openxmlformats.org/officeDocument/2006/relationships/image" Target="../media/image23.emf"/><Relationship Id="rId48" Type="http://schemas.openxmlformats.org/officeDocument/2006/relationships/oleObject" Target="../embeddings/oleObject24.bin"/><Relationship Id="rId49" Type="http://schemas.openxmlformats.org/officeDocument/2006/relationships/image" Target="../media/image2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30" Type="http://schemas.openxmlformats.org/officeDocument/2006/relationships/oleObject" Target="../embeddings/oleObject15.bin"/><Relationship Id="rId31" Type="http://schemas.openxmlformats.org/officeDocument/2006/relationships/image" Target="../media/image15.emf"/><Relationship Id="rId32" Type="http://schemas.openxmlformats.org/officeDocument/2006/relationships/oleObject" Target="../embeddings/oleObject16.bin"/><Relationship Id="rId33" Type="http://schemas.openxmlformats.org/officeDocument/2006/relationships/image" Target="../media/image16.wmf"/><Relationship Id="rId34" Type="http://schemas.openxmlformats.org/officeDocument/2006/relationships/oleObject" Target="../embeddings/oleObject17.bin"/><Relationship Id="rId35" Type="http://schemas.openxmlformats.org/officeDocument/2006/relationships/image" Target="../media/image17.emf"/><Relationship Id="rId36" Type="http://schemas.openxmlformats.org/officeDocument/2006/relationships/oleObject" Target="../embeddings/oleObject18.bin"/><Relationship Id="rId37" Type="http://schemas.openxmlformats.org/officeDocument/2006/relationships/image" Target="../media/image18.wmf"/><Relationship Id="rId38" Type="http://schemas.openxmlformats.org/officeDocument/2006/relationships/oleObject" Target="../embeddings/oleObject19.bin"/><Relationship Id="rId39" Type="http://schemas.openxmlformats.org/officeDocument/2006/relationships/image" Target="../media/image19.emf"/><Relationship Id="rId20" Type="http://schemas.openxmlformats.org/officeDocument/2006/relationships/image" Target="../media/image10.wmf"/><Relationship Id="rId21" Type="http://schemas.openxmlformats.org/officeDocument/2006/relationships/oleObject" Target="../embeddings/oleObject10.bin"/><Relationship Id="rId22" Type="http://schemas.openxmlformats.org/officeDocument/2006/relationships/image" Target="../media/image11.wmf"/><Relationship Id="rId23" Type="http://schemas.openxmlformats.org/officeDocument/2006/relationships/oleObject" Target="../embeddings/oleObject11.bin"/><Relationship Id="rId24" Type="http://schemas.openxmlformats.org/officeDocument/2006/relationships/image" Target="../media/image12.emf"/><Relationship Id="rId25" Type="http://schemas.openxmlformats.org/officeDocument/2006/relationships/oleObject" Target="../embeddings/oleObject12.bin"/><Relationship Id="rId26" Type="http://schemas.openxmlformats.org/officeDocument/2006/relationships/image" Target="../media/image13.wmf"/><Relationship Id="rId27" Type="http://schemas.openxmlformats.org/officeDocument/2006/relationships/oleObject" Target="../embeddings/oleObject13.bin"/><Relationship Id="rId28" Type="http://schemas.openxmlformats.org/officeDocument/2006/relationships/oleObject" Target="../embeddings/oleObject14.bin"/><Relationship Id="rId29" Type="http://schemas.openxmlformats.org/officeDocument/2006/relationships/image" Target="../media/image14.emf"/><Relationship Id="rId10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12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5029200" y="1524000"/>
            <a:ext cx="14478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081716"/>
              </p:ext>
            </p:extLst>
          </p:nvPr>
        </p:nvGraphicFramePr>
        <p:xfrm>
          <a:off x="7543800" y="6324600"/>
          <a:ext cx="1469231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3" name="Equation" r:id="rId3" imgW="571500" imgH="177800" progId="Equation.DSMT4">
                  <p:embed/>
                </p:oleObj>
              </mc:Choice>
              <mc:Fallback>
                <p:oleObj name="Equation" r:id="rId3" imgW="571500" imgH="17780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6324600"/>
                        <a:ext cx="1469231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Rectangle 61"/>
          <p:cNvSpPr/>
          <p:nvPr/>
        </p:nvSpPr>
        <p:spPr>
          <a:xfrm>
            <a:off x="7848600" y="6248400"/>
            <a:ext cx="12192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3503381"/>
              </p:ext>
            </p:extLst>
          </p:nvPr>
        </p:nvGraphicFramePr>
        <p:xfrm>
          <a:off x="4114800" y="2590800"/>
          <a:ext cx="4832350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4" name="Equation" r:id="rId5" imgW="1879600" imgH="469900" progId="Equation.DSMT4">
                  <p:embed/>
                </p:oleObj>
              </mc:Choice>
              <mc:Fallback>
                <p:oleObj name="Equation" r:id="rId5" imgW="1879600" imgH="46990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590800"/>
                        <a:ext cx="4832350" cy="120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709123"/>
              </p:ext>
            </p:extLst>
          </p:nvPr>
        </p:nvGraphicFramePr>
        <p:xfrm>
          <a:off x="228600" y="4038600"/>
          <a:ext cx="533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5" name="Equation" r:id="rId7" imgW="177480" imgH="177480" progId="Equation.3">
                  <p:embed/>
                </p:oleObj>
              </mc:Choice>
              <mc:Fallback>
                <p:oleObj name="Equation" r:id="rId7" imgW="177480" imgH="177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038600"/>
                        <a:ext cx="5334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5" name="Group 74"/>
          <p:cNvGrpSpPr/>
          <p:nvPr/>
        </p:nvGrpSpPr>
        <p:grpSpPr>
          <a:xfrm>
            <a:off x="152400" y="2057400"/>
            <a:ext cx="3902076" cy="3352800"/>
            <a:chOff x="152400" y="762000"/>
            <a:chExt cx="3902076" cy="3352800"/>
          </a:xfrm>
        </p:grpSpPr>
        <p:grpSp>
          <p:nvGrpSpPr>
            <p:cNvPr id="14" name="Group 13"/>
            <p:cNvGrpSpPr/>
            <p:nvPr/>
          </p:nvGrpSpPr>
          <p:grpSpPr>
            <a:xfrm>
              <a:off x="152400" y="762000"/>
              <a:ext cx="3902076" cy="3111500"/>
              <a:chOff x="898525" y="609600"/>
              <a:chExt cx="3902076" cy="3111500"/>
            </a:xfrm>
          </p:grpSpPr>
          <p:sp>
            <p:nvSpPr>
              <p:cNvPr id="7" name="Regular Pentagon 6"/>
              <p:cNvSpPr/>
              <p:nvPr/>
            </p:nvSpPr>
            <p:spPr>
              <a:xfrm>
                <a:off x="1371600" y="1066800"/>
                <a:ext cx="2971800" cy="2286000"/>
              </a:xfrm>
              <a:prstGeom prst="pent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8" name="Object 7"/>
              <p:cNvGraphicFramePr>
                <a:graphicFrameLocks noChangeAspect="1"/>
              </p:cNvGraphicFramePr>
              <p:nvPr/>
            </p:nvGraphicFramePr>
            <p:xfrm>
              <a:off x="4419600" y="1676400"/>
              <a:ext cx="381001" cy="41275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886" name="Equation" r:id="rId9" imgW="152280" imgH="164880" progId="Equation.3">
                      <p:embed/>
                    </p:oleObj>
                  </mc:Choice>
                  <mc:Fallback>
                    <p:oleObj name="Equation" r:id="rId9" imgW="152280" imgH="16488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19600" y="1676400"/>
                            <a:ext cx="381001" cy="412751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486" name="Object 6"/>
              <p:cNvGraphicFramePr>
                <a:graphicFrameLocks noChangeAspect="1"/>
              </p:cNvGraphicFramePr>
              <p:nvPr/>
            </p:nvGraphicFramePr>
            <p:xfrm>
              <a:off x="2667000" y="609600"/>
              <a:ext cx="381000" cy="4127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887" name="Equation" r:id="rId11" imgW="152280" imgH="164880" progId="Equation.3">
                      <p:embed/>
                    </p:oleObj>
                  </mc:Choice>
                  <mc:Fallback>
                    <p:oleObj name="Equation" r:id="rId11" imgW="152280" imgH="164880" progId="Equation.3">
                      <p:embed/>
                      <p:pic>
                        <p:nvPicPr>
                          <p:cNvPr id="0" name="Picture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67000" y="609600"/>
                            <a:ext cx="381000" cy="4127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487" name="Object 7"/>
              <p:cNvGraphicFramePr>
                <a:graphicFrameLocks noChangeAspect="1"/>
              </p:cNvGraphicFramePr>
              <p:nvPr/>
            </p:nvGraphicFramePr>
            <p:xfrm>
              <a:off x="898525" y="1676400"/>
              <a:ext cx="412750" cy="4127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888" name="Equation" r:id="rId13" imgW="164880" imgH="164880" progId="Equation.3">
                      <p:embed/>
                    </p:oleObj>
                  </mc:Choice>
                  <mc:Fallback>
                    <p:oleObj name="Equation" r:id="rId13" imgW="164880" imgH="164880" progId="Equation.3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98525" y="1676400"/>
                            <a:ext cx="412750" cy="4127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488" name="Object 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48050617"/>
                  </p:ext>
                </p:extLst>
              </p:nvPr>
            </p:nvGraphicFramePr>
            <p:xfrm>
              <a:off x="1600200" y="3276600"/>
              <a:ext cx="381000" cy="4445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889" name="Equation" r:id="rId15" imgW="152280" imgH="177480" progId="Equation.3">
                      <p:embed/>
                    </p:oleObj>
                  </mc:Choice>
                  <mc:Fallback>
                    <p:oleObj name="Equation" r:id="rId15" imgW="152280" imgH="177480" progId="Equation.3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00200" y="3276600"/>
                            <a:ext cx="381000" cy="4445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489" name="Object 9"/>
              <p:cNvGraphicFramePr>
                <a:graphicFrameLocks noChangeAspect="1"/>
              </p:cNvGraphicFramePr>
              <p:nvPr/>
            </p:nvGraphicFramePr>
            <p:xfrm>
              <a:off x="3733800" y="3276600"/>
              <a:ext cx="381000" cy="4127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890" name="Equation" r:id="rId17" imgW="152280" imgH="164880" progId="Equation.3">
                      <p:embed/>
                    </p:oleObj>
                  </mc:Choice>
                  <mc:Fallback>
                    <p:oleObj name="Equation" r:id="rId17" imgW="152280" imgH="164880" progId="Equation.3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33800" y="3276600"/>
                            <a:ext cx="381000" cy="4127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16" name="Straight Connector 15"/>
            <p:cNvCxnSpPr>
              <a:endCxn id="7" idx="5"/>
            </p:cNvCxnSpPr>
            <p:nvPr/>
          </p:nvCxnSpPr>
          <p:spPr>
            <a:xfrm flipV="1">
              <a:off x="1219200" y="2092372"/>
              <a:ext cx="2378072" cy="141282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25478" y="2133600"/>
              <a:ext cx="2971794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3505200" y="2743200"/>
            <a:ext cx="533400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91" name="Equation" r:id="rId19" imgW="177480" imgH="177480" progId="Equation.3">
                    <p:embed/>
                  </p:oleObj>
                </mc:Choice>
                <mc:Fallback>
                  <p:oleObj name="Equation" r:id="rId19" imgW="177480" imgH="17748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5200" y="2743200"/>
                          <a:ext cx="533400" cy="533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2" name="Object 12"/>
            <p:cNvGraphicFramePr>
              <a:graphicFrameLocks noChangeAspect="1"/>
            </p:cNvGraphicFramePr>
            <p:nvPr/>
          </p:nvGraphicFramePr>
          <p:xfrm>
            <a:off x="1828800" y="3581400"/>
            <a:ext cx="533400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92" name="Equation" r:id="rId21" imgW="177480" imgH="177480" progId="Equation.3">
                    <p:embed/>
                  </p:oleObj>
                </mc:Choice>
                <mc:Fallback>
                  <p:oleObj name="Equation" r:id="rId21" imgW="177480" imgH="17748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8800" y="3581400"/>
                          <a:ext cx="533400" cy="533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086965"/>
              </p:ext>
            </p:extLst>
          </p:nvPr>
        </p:nvGraphicFramePr>
        <p:xfrm>
          <a:off x="7257" y="0"/>
          <a:ext cx="9019857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3" name="Equation" r:id="rId23" imgW="4470400" imgH="1016000" progId="Equation.DSMT4">
                  <p:embed/>
                </p:oleObj>
              </mc:Choice>
              <mc:Fallback>
                <p:oleObj name="Equation" r:id="rId23" imgW="4470400" imgH="1016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7" y="0"/>
                        <a:ext cx="9019857" cy="2057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860137"/>
              </p:ext>
            </p:extLst>
          </p:nvPr>
        </p:nvGraphicFramePr>
        <p:xfrm>
          <a:off x="2819400" y="2438400"/>
          <a:ext cx="533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4" name="Equation" r:id="rId25" imgW="177480" imgH="177480" progId="Equation.3">
                  <p:embed/>
                </p:oleObj>
              </mc:Choice>
              <mc:Fallback>
                <p:oleObj name="Equation" r:id="rId25" imgW="177480" imgH="17748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438400"/>
                        <a:ext cx="5334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346715"/>
              </p:ext>
            </p:extLst>
          </p:nvPr>
        </p:nvGraphicFramePr>
        <p:xfrm>
          <a:off x="914400" y="2438400"/>
          <a:ext cx="533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5" name="Equation" r:id="rId27" imgW="177480" imgH="177480" progId="Equation.3">
                  <p:embed/>
                </p:oleObj>
              </mc:Choice>
              <mc:Fallback>
                <p:oleObj name="Equation" r:id="rId27" imgW="177480" imgH="17748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438400"/>
                        <a:ext cx="5334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540424"/>
              </p:ext>
            </p:extLst>
          </p:nvPr>
        </p:nvGraphicFramePr>
        <p:xfrm>
          <a:off x="4040188" y="4038600"/>
          <a:ext cx="5027612" cy="160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6" name="Equation" r:id="rId28" imgW="2108200" imgH="673100" progId="Equation.DSMT4">
                  <p:embed/>
                </p:oleObj>
              </mc:Choice>
              <mc:Fallback>
                <p:oleObj name="Equation" r:id="rId28" imgW="2108200" imgH="67310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0188" y="4038600"/>
                        <a:ext cx="5027612" cy="1604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308113"/>
              </p:ext>
            </p:extLst>
          </p:nvPr>
        </p:nvGraphicFramePr>
        <p:xfrm>
          <a:off x="4800600" y="2057400"/>
          <a:ext cx="3005138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7" name="Equation" r:id="rId30" imgW="1270000" imgH="406400" progId="Equation.DSMT4">
                  <p:embed/>
                </p:oleObj>
              </mc:Choice>
              <mc:Fallback>
                <p:oleObj name="Equation" r:id="rId30" imgW="1270000" imgH="40640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057400"/>
                        <a:ext cx="3005138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409910"/>
              </p:ext>
            </p:extLst>
          </p:nvPr>
        </p:nvGraphicFramePr>
        <p:xfrm>
          <a:off x="2030046" y="3895725"/>
          <a:ext cx="484554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8" name="Equation" r:id="rId32" imgW="291960" imgH="177480" progId="Equation.DSMT4">
                  <p:embed/>
                </p:oleObj>
              </mc:Choice>
              <mc:Fallback>
                <p:oleObj name="Equation" r:id="rId32" imgW="291960" imgH="17748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0046" y="3895725"/>
                        <a:ext cx="484554" cy="295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444585"/>
              </p:ext>
            </p:extLst>
          </p:nvPr>
        </p:nvGraphicFramePr>
        <p:xfrm>
          <a:off x="2445431" y="5726112"/>
          <a:ext cx="6665912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9" name="Equation" r:id="rId34" imgW="2590800" imgH="203200" progId="Equation.DSMT4">
                  <p:embed/>
                </p:oleObj>
              </mc:Choice>
              <mc:Fallback>
                <p:oleObj name="Equation" r:id="rId34" imgW="2590800" imgH="20320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5431" y="5726112"/>
                        <a:ext cx="6665912" cy="522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884102"/>
              </p:ext>
            </p:extLst>
          </p:nvPr>
        </p:nvGraphicFramePr>
        <p:xfrm>
          <a:off x="1828800" y="3048000"/>
          <a:ext cx="533400" cy="325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0" name="Equation" r:id="rId36" imgW="291960" imgH="177480" progId="Equation.DSMT4">
                  <p:embed/>
                </p:oleObj>
              </mc:Choice>
              <mc:Fallback>
                <p:oleObj name="Equation" r:id="rId36" imgW="291960" imgH="17748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048000"/>
                        <a:ext cx="533400" cy="3250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Rectangle 92"/>
          <p:cNvSpPr/>
          <p:nvPr/>
        </p:nvSpPr>
        <p:spPr>
          <a:xfrm>
            <a:off x="2895600" y="3810000"/>
            <a:ext cx="3810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2667000" y="3429000"/>
            <a:ext cx="3810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1676400" y="44958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0" name="Object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209603"/>
              </p:ext>
            </p:extLst>
          </p:nvPr>
        </p:nvGraphicFramePr>
        <p:xfrm>
          <a:off x="1720850" y="4572000"/>
          <a:ext cx="26035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1" name="Equation" r:id="rId38" imgW="152400" imgH="139700" progId="Equation.DSMT4">
                  <p:embed/>
                </p:oleObj>
              </mc:Choice>
              <mc:Fallback>
                <p:oleObj name="Equation" r:id="rId38" imgW="152400" imgH="13970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0850" y="4572000"/>
                        <a:ext cx="26035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4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679738"/>
              </p:ext>
            </p:extLst>
          </p:nvPr>
        </p:nvGraphicFramePr>
        <p:xfrm>
          <a:off x="2960688" y="3841750"/>
          <a:ext cx="261937" cy="23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2" name="Equation" r:id="rId40" imgW="152400" imgH="139700" progId="Equation.DSMT4">
                  <p:embed/>
                </p:oleObj>
              </mc:Choice>
              <mc:Fallback>
                <p:oleObj name="Equation" r:id="rId40" imgW="152400" imgH="13970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0688" y="3841750"/>
                        <a:ext cx="261937" cy="239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5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326537"/>
              </p:ext>
            </p:extLst>
          </p:nvPr>
        </p:nvGraphicFramePr>
        <p:xfrm>
          <a:off x="2743200" y="3429000"/>
          <a:ext cx="239713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3" name="Equation" r:id="rId42" imgW="139700" imgH="203200" progId="Equation.DSMT4">
                  <p:embed/>
                </p:oleObj>
              </mc:Choice>
              <mc:Fallback>
                <p:oleObj name="Equation" r:id="rId42" imgW="139700" imgH="20320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429000"/>
                        <a:ext cx="239713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7" name="Straight Connector 96"/>
          <p:cNvCxnSpPr/>
          <p:nvPr/>
        </p:nvCxnSpPr>
        <p:spPr>
          <a:xfrm>
            <a:off x="2438400" y="4038600"/>
            <a:ext cx="533400" cy="762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9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808965"/>
              </p:ext>
            </p:extLst>
          </p:nvPr>
        </p:nvGraphicFramePr>
        <p:xfrm>
          <a:off x="2514600" y="3886200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4" name="Equation" r:id="rId44" imgW="152400" imgH="152400" progId="Equation.DSMT4">
                  <p:embed/>
                </p:oleObj>
              </mc:Choice>
              <mc:Fallback>
                <p:oleObj name="Equation" r:id="rId44" imgW="1524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886200"/>
                        <a:ext cx="381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Objec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520993"/>
              </p:ext>
            </p:extLst>
          </p:nvPr>
        </p:nvGraphicFramePr>
        <p:xfrm>
          <a:off x="6781800" y="3581400"/>
          <a:ext cx="14700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5" name="Equation" r:id="rId46" imgW="571500" imgH="177800" progId="Equation.DSMT4">
                  <p:embed/>
                </p:oleObj>
              </mc:Choice>
              <mc:Fallback>
                <p:oleObj name="Equation" r:id="rId46" imgW="571500" imgH="177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581400"/>
                        <a:ext cx="14700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0" name="Straight Connector 99"/>
          <p:cNvCxnSpPr/>
          <p:nvPr/>
        </p:nvCxnSpPr>
        <p:spPr>
          <a:xfrm flipV="1">
            <a:off x="914400" y="3387772"/>
            <a:ext cx="2682872" cy="80322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 rot="4372468" flipH="1">
            <a:off x="879230" y="3888836"/>
            <a:ext cx="258029" cy="2763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 rot="3642865" flipH="1">
            <a:off x="2316629" y="4080052"/>
            <a:ext cx="199811" cy="23665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3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639787"/>
              </p:ext>
            </p:extLst>
          </p:nvPr>
        </p:nvGraphicFramePr>
        <p:xfrm>
          <a:off x="1981200" y="4343400"/>
          <a:ext cx="377825" cy="288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6" name="Equation" r:id="rId48" imgW="215900" imgH="165100" progId="Equation.DSMT4">
                  <p:embed/>
                </p:oleObj>
              </mc:Choice>
              <mc:Fallback>
                <p:oleObj name="Equation" r:id="rId48" imgW="2159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343400"/>
                        <a:ext cx="377825" cy="2886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717983"/>
              </p:ext>
            </p:extLst>
          </p:nvPr>
        </p:nvGraphicFramePr>
        <p:xfrm>
          <a:off x="782638" y="3473450"/>
          <a:ext cx="2190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7" name="Equation" r:id="rId50" imgW="127000" imgH="177800" progId="Equation.DSMT4">
                  <p:embed/>
                </p:oleObj>
              </mc:Choice>
              <mc:Fallback>
                <p:oleObj name="Equation" r:id="rId50" imgW="127000" imgH="177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3473450"/>
                        <a:ext cx="219075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673585"/>
              </p:ext>
            </p:extLst>
          </p:nvPr>
        </p:nvGraphicFramePr>
        <p:xfrm>
          <a:off x="685800" y="3733800"/>
          <a:ext cx="20002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8" name="Equation" r:id="rId52" imgW="114300" imgH="152400" progId="Equation.DSMT4">
                  <p:embed/>
                </p:oleObj>
              </mc:Choice>
              <mc:Fallback>
                <p:oleObj name="Equation" r:id="rId52" imgW="1143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733800"/>
                        <a:ext cx="200025" cy="266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2" grpId="0" animBg="1"/>
      <p:bldP spid="93" grpId="0" animBg="1"/>
      <p:bldP spid="94" grpId="0" animBg="1"/>
      <p:bldP spid="96" grpId="0" animBg="1"/>
      <p:bldP spid="101" grpId="0" animBg="1"/>
      <p:bldP spid="102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3028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Concourse</vt:lpstr>
      <vt:lpstr>Equation</vt:lpstr>
      <vt:lpstr>MathType 6.0 Equation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Areas of Triangles</dc:title>
  <dc:creator>5111907</dc:creator>
  <cp:lastModifiedBy>Rita Korsunsky</cp:lastModifiedBy>
  <cp:revision>149</cp:revision>
  <dcterms:created xsi:type="dcterms:W3CDTF">2013-05-10T15:36:49Z</dcterms:created>
  <dcterms:modified xsi:type="dcterms:W3CDTF">2017-12-11T02:31:15Z</dcterms:modified>
</cp:coreProperties>
</file>